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808000"/>
    <a:srgbClr val="666633"/>
    <a:srgbClr val="003300"/>
    <a:srgbClr val="6600CC"/>
    <a:srgbClr val="35787F"/>
    <a:srgbClr val="000400"/>
    <a:srgbClr val="001E00"/>
    <a:srgbClr val="004C00"/>
    <a:srgbClr val="009E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894" y="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ACA4-8396-4986-AF23-13914E961623}" type="datetimeFigureOut">
              <a:rPr lang="fr-FR" smtClean="0"/>
              <a:pPr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C00-C2FB-41AD-94D9-07B94A9B8A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ACA4-8396-4986-AF23-13914E961623}" type="datetimeFigureOut">
              <a:rPr lang="fr-FR" smtClean="0"/>
              <a:pPr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C00-C2FB-41AD-94D9-07B94A9B8A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ACA4-8396-4986-AF23-13914E961623}" type="datetimeFigureOut">
              <a:rPr lang="fr-FR" smtClean="0"/>
              <a:pPr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C00-C2FB-41AD-94D9-07B94A9B8A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ACA4-8396-4986-AF23-13914E961623}" type="datetimeFigureOut">
              <a:rPr lang="fr-FR" smtClean="0"/>
              <a:pPr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C00-C2FB-41AD-94D9-07B94A9B8A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ACA4-8396-4986-AF23-13914E961623}" type="datetimeFigureOut">
              <a:rPr lang="fr-FR" smtClean="0"/>
              <a:pPr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C00-C2FB-41AD-94D9-07B94A9B8A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ACA4-8396-4986-AF23-13914E961623}" type="datetimeFigureOut">
              <a:rPr lang="fr-FR" smtClean="0"/>
              <a:pPr/>
              <a:t>28/05/2013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C00-C2FB-41AD-94D9-07B94A9B8A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ACA4-8396-4986-AF23-13914E961623}" type="datetimeFigureOut">
              <a:rPr lang="fr-FR" smtClean="0"/>
              <a:pPr/>
              <a:t>28/05/2013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C00-C2FB-41AD-94D9-07B94A9B8A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ACA4-8396-4986-AF23-13914E961623}" type="datetimeFigureOut">
              <a:rPr lang="fr-FR" smtClean="0"/>
              <a:pPr/>
              <a:t>28/05/2013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C00-C2FB-41AD-94D9-07B94A9B8A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ACA4-8396-4986-AF23-13914E961623}" type="datetimeFigureOut">
              <a:rPr lang="fr-FR" smtClean="0"/>
              <a:pPr/>
              <a:t>28/05/2013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C00-C2FB-41AD-94D9-07B94A9B8A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ACA4-8396-4986-AF23-13914E961623}" type="datetimeFigureOut">
              <a:rPr lang="fr-FR" smtClean="0"/>
              <a:pPr/>
              <a:t>28/05/2013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C00-C2FB-41AD-94D9-07B94A9B8A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ACA4-8396-4986-AF23-13914E961623}" type="datetimeFigureOut">
              <a:rPr lang="fr-FR" smtClean="0"/>
              <a:pPr/>
              <a:t>28/05/2013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C00-C2FB-41AD-94D9-07B94A9B8A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1ACA4-8396-4986-AF23-13914E961623}" type="datetimeFigureOut">
              <a:rPr lang="fr-FR" smtClean="0"/>
              <a:pPr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B3C00-C2FB-41AD-94D9-07B94A9B8A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flo\Bureau\regions-franc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0"/>
            <a:ext cx="7453222" cy="6858000"/>
          </a:xfrm>
          <a:prstGeom prst="rect">
            <a:avLst/>
          </a:prstGeom>
          <a:noFill/>
        </p:spPr>
      </p:pic>
      <p:sp>
        <p:nvSpPr>
          <p:cNvPr id="22" name="ZoneTexte 21"/>
          <p:cNvSpPr txBox="1"/>
          <p:nvPr/>
        </p:nvSpPr>
        <p:spPr>
          <a:xfrm>
            <a:off x="866773" y="1643829"/>
            <a:ext cx="728662" cy="276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3. Corlay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866773" y="2690775"/>
            <a:ext cx="842963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ysClr val="windowText" lastClr="000000"/>
                </a:solidFill>
              </a:rPr>
              <a:t>6. Naintré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866773" y="2341793"/>
            <a:ext cx="842963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5. Maulay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866773" y="1992811"/>
            <a:ext cx="757238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4. Vezins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866773" y="1294847"/>
            <a:ext cx="1395413" cy="27699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2. St Mars d’Outillé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3457575" y="3971925"/>
            <a:ext cx="288000" cy="216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10</a:t>
            </a:r>
            <a:endParaRPr lang="fr-FR" sz="800" dirty="0"/>
          </a:p>
        </p:txBody>
      </p:sp>
      <p:sp>
        <p:nvSpPr>
          <p:cNvPr id="120" name="ZoneTexte 119"/>
          <p:cNvSpPr txBox="1"/>
          <p:nvPr/>
        </p:nvSpPr>
        <p:spPr>
          <a:xfrm>
            <a:off x="4314825" y="4324350"/>
            <a:ext cx="288000" cy="216000"/>
          </a:xfrm>
          <a:prstGeom prst="rect">
            <a:avLst/>
          </a:prstGeom>
          <a:solidFill>
            <a:srgbClr val="7E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11</a:t>
            </a:r>
            <a:endParaRPr lang="fr-FR" sz="800" dirty="0"/>
          </a:p>
        </p:txBody>
      </p:sp>
      <p:sp>
        <p:nvSpPr>
          <p:cNvPr id="127" name="ZoneTexte 126"/>
          <p:cNvSpPr txBox="1"/>
          <p:nvPr/>
        </p:nvSpPr>
        <p:spPr>
          <a:xfrm>
            <a:off x="6588125" y="4937125"/>
            <a:ext cx="288000" cy="216000"/>
          </a:xfrm>
          <a:prstGeom prst="rect">
            <a:avLst/>
          </a:prstGeom>
          <a:solidFill>
            <a:srgbClr val="001E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25</a:t>
            </a:r>
            <a:endParaRPr lang="fr-FR" sz="800" dirty="0"/>
          </a:p>
        </p:txBody>
      </p:sp>
      <p:sp>
        <p:nvSpPr>
          <p:cNvPr id="143" name="ZoneTexte 142"/>
          <p:cNvSpPr txBox="1"/>
          <p:nvPr/>
        </p:nvSpPr>
        <p:spPr>
          <a:xfrm>
            <a:off x="3810000" y="2244090"/>
            <a:ext cx="216000" cy="2154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2</a:t>
            </a:r>
            <a:endParaRPr lang="fr-FR" sz="800" dirty="0"/>
          </a:p>
        </p:txBody>
      </p:sp>
      <p:sp>
        <p:nvSpPr>
          <p:cNvPr id="63" name="ZoneTexte 62"/>
          <p:cNvSpPr txBox="1"/>
          <p:nvPr/>
        </p:nvSpPr>
        <p:spPr>
          <a:xfrm>
            <a:off x="866773" y="3039757"/>
            <a:ext cx="1347789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7. La roche sur Yon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866773" y="945865"/>
            <a:ext cx="1233488" cy="276999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1. Fontainebleau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40" name="ZoneTexte 139"/>
          <p:cNvSpPr txBox="1"/>
          <p:nvPr/>
        </p:nvSpPr>
        <p:spPr>
          <a:xfrm>
            <a:off x="4991100" y="1895475"/>
            <a:ext cx="216000" cy="215444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1</a:t>
            </a:r>
            <a:endParaRPr lang="fr-FR" sz="800" dirty="0"/>
          </a:p>
        </p:txBody>
      </p:sp>
      <p:sp>
        <p:nvSpPr>
          <p:cNvPr id="74" name="ZoneTexte 73"/>
          <p:cNvSpPr txBox="1"/>
          <p:nvPr/>
        </p:nvSpPr>
        <p:spPr>
          <a:xfrm>
            <a:off x="866773" y="3388739"/>
            <a:ext cx="1795463" cy="276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8. Moutiers les Mauxfaits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6807200" y="4775200"/>
            <a:ext cx="288000" cy="216000"/>
          </a:xfrm>
          <a:prstGeom prst="rect">
            <a:avLst/>
          </a:prstGeom>
          <a:solidFill>
            <a:srgbClr val="004C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24</a:t>
            </a:r>
            <a:endParaRPr lang="fr-FR" sz="800" dirty="0"/>
          </a:p>
        </p:txBody>
      </p:sp>
      <p:sp>
        <p:nvSpPr>
          <p:cNvPr id="107" name="ZoneTexte 106"/>
          <p:cNvSpPr txBox="1"/>
          <p:nvPr/>
        </p:nvSpPr>
        <p:spPr>
          <a:xfrm>
            <a:off x="866773" y="3737721"/>
            <a:ext cx="757238" cy="27699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9. Lathus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25" name="ZoneTexte 124"/>
          <p:cNvSpPr txBox="1"/>
          <p:nvPr/>
        </p:nvSpPr>
        <p:spPr>
          <a:xfrm>
            <a:off x="2143125" y="1939290"/>
            <a:ext cx="216000" cy="21544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3</a:t>
            </a:r>
            <a:endParaRPr lang="fr-FR" sz="800" dirty="0"/>
          </a:p>
        </p:txBody>
      </p:sp>
      <p:sp>
        <p:nvSpPr>
          <p:cNvPr id="128" name="ZoneTexte 127"/>
          <p:cNvSpPr txBox="1"/>
          <p:nvPr/>
        </p:nvSpPr>
        <p:spPr>
          <a:xfrm>
            <a:off x="3409950" y="2815590"/>
            <a:ext cx="216000" cy="2154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4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30" name="ZoneTexte 129"/>
          <p:cNvSpPr txBox="1"/>
          <p:nvPr/>
        </p:nvSpPr>
        <p:spPr>
          <a:xfrm>
            <a:off x="3914775" y="3215640"/>
            <a:ext cx="216000" cy="2154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ysClr val="windowText" lastClr="000000"/>
                </a:solidFill>
              </a:rPr>
              <a:t>6</a:t>
            </a:r>
            <a:endParaRPr lang="fr-FR" sz="800" dirty="0">
              <a:solidFill>
                <a:sysClr val="windowText" lastClr="000000"/>
              </a:solidFill>
            </a:endParaRPr>
          </a:p>
        </p:txBody>
      </p:sp>
      <p:sp>
        <p:nvSpPr>
          <p:cNvPr id="129" name="ZoneTexte 128"/>
          <p:cNvSpPr txBox="1"/>
          <p:nvPr/>
        </p:nvSpPr>
        <p:spPr>
          <a:xfrm>
            <a:off x="3724275" y="3063240"/>
            <a:ext cx="216000" cy="2154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5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31" name="ZoneTexte 130"/>
          <p:cNvSpPr txBox="1"/>
          <p:nvPr/>
        </p:nvSpPr>
        <p:spPr>
          <a:xfrm>
            <a:off x="2905125" y="3272790"/>
            <a:ext cx="216000" cy="21544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7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132" name="ZoneTexte 131"/>
          <p:cNvSpPr txBox="1"/>
          <p:nvPr/>
        </p:nvSpPr>
        <p:spPr>
          <a:xfrm>
            <a:off x="3133725" y="3387090"/>
            <a:ext cx="216000" cy="21544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8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133" name="ZoneTexte 132"/>
          <p:cNvSpPr txBox="1"/>
          <p:nvPr/>
        </p:nvSpPr>
        <p:spPr>
          <a:xfrm>
            <a:off x="3743324" y="3543300"/>
            <a:ext cx="228601" cy="2154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9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135" name="ZoneTexte 134"/>
          <p:cNvSpPr txBox="1"/>
          <p:nvPr/>
        </p:nvSpPr>
        <p:spPr>
          <a:xfrm>
            <a:off x="866773" y="4086703"/>
            <a:ext cx="909638" cy="27699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10. Cognac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36" name="ZoneTexte 135"/>
          <p:cNvSpPr txBox="1"/>
          <p:nvPr/>
        </p:nvSpPr>
        <p:spPr>
          <a:xfrm>
            <a:off x="866773" y="4435685"/>
            <a:ext cx="1157290" cy="276999"/>
          </a:xfrm>
          <a:prstGeom prst="rect">
            <a:avLst/>
          </a:prstGeom>
          <a:solidFill>
            <a:srgbClr val="7E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11. Pompadour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37" name="ZoneTexte 136"/>
          <p:cNvSpPr txBox="1"/>
          <p:nvPr/>
        </p:nvSpPr>
        <p:spPr>
          <a:xfrm>
            <a:off x="866773" y="5133649"/>
            <a:ext cx="1004890" cy="276999"/>
          </a:xfrm>
          <a:prstGeom prst="rect">
            <a:avLst/>
          </a:prstGeom>
          <a:solidFill>
            <a:srgbClr val="FF434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13. Le Taillan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1" name="ZoneTexte 140"/>
          <p:cNvSpPr txBox="1"/>
          <p:nvPr/>
        </p:nvSpPr>
        <p:spPr>
          <a:xfrm>
            <a:off x="866773" y="5482631"/>
            <a:ext cx="1643064" cy="276999"/>
          </a:xfrm>
          <a:prstGeom prst="rect">
            <a:avLst/>
          </a:prstGeom>
          <a:solidFill>
            <a:srgbClr val="FF8B8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14. St Medard en Jalles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2" name="ZoneTexte 141"/>
          <p:cNvSpPr txBox="1"/>
          <p:nvPr/>
        </p:nvSpPr>
        <p:spPr>
          <a:xfrm>
            <a:off x="866773" y="4784667"/>
            <a:ext cx="1690690" cy="276999"/>
          </a:xfrm>
          <a:prstGeom prst="rect">
            <a:avLst/>
          </a:prstGeom>
          <a:solidFill>
            <a:srgbClr val="E6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12. St Méard de Gurçon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44" name="ZoneTexte 143"/>
          <p:cNvSpPr txBox="1"/>
          <p:nvPr/>
        </p:nvSpPr>
        <p:spPr>
          <a:xfrm>
            <a:off x="866773" y="5831614"/>
            <a:ext cx="823915" cy="276999"/>
          </a:xfrm>
          <a:prstGeom prst="rect">
            <a:avLst/>
          </a:prstGeom>
          <a:solidFill>
            <a:srgbClr val="FFC5C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15. Tartas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5" name="ZoneTexte 144"/>
          <p:cNvSpPr txBox="1"/>
          <p:nvPr/>
        </p:nvSpPr>
        <p:spPr>
          <a:xfrm>
            <a:off x="3095625" y="5324475"/>
            <a:ext cx="288000" cy="216000"/>
          </a:xfrm>
          <a:prstGeom prst="rect">
            <a:avLst/>
          </a:prstGeom>
          <a:solidFill>
            <a:srgbClr val="FFC5C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15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46" name="ZoneTexte 145"/>
          <p:cNvSpPr txBox="1"/>
          <p:nvPr/>
        </p:nvSpPr>
        <p:spPr>
          <a:xfrm>
            <a:off x="6143625" y="2914650"/>
            <a:ext cx="288000" cy="216000"/>
          </a:xfrm>
          <a:prstGeom prst="rect">
            <a:avLst/>
          </a:prstGeom>
          <a:solidFill>
            <a:srgbClr val="B071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17</a:t>
            </a:r>
            <a:endParaRPr lang="fr-FR" sz="800" dirty="0"/>
          </a:p>
        </p:txBody>
      </p:sp>
      <p:sp>
        <p:nvSpPr>
          <p:cNvPr id="151" name="ZoneTexte 150"/>
          <p:cNvSpPr txBox="1"/>
          <p:nvPr/>
        </p:nvSpPr>
        <p:spPr>
          <a:xfrm>
            <a:off x="4867275" y="4552950"/>
            <a:ext cx="288000" cy="216000"/>
          </a:xfrm>
          <a:prstGeom prst="rect">
            <a:avLst/>
          </a:prstGeom>
          <a:solidFill>
            <a:srgbClr val="6600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26</a:t>
            </a:r>
            <a:endParaRPr lang="fr-FR" sz="800" dirty="0"/>
          </a:p>
        </p:txBody>
      </p:sp>
      <p:sp>
        <p:nvSpPr>
          <p:cNvPr id="152" name="ZoneTexte 151"/>
          <p:cNvSpPr txBox="1"/>
          <p:nvPr/>
        </p:nvSpPr>
        <p:spPr>
          <a:xfrm>
            <a:off x="3124200" y="4429125"/>
            <a:ext cx="288000" cy="216000"/>
          </a:xfrm>
          <a:prstGeom prst="rect">
            <a:avLst/>
          </a:prstGeom>
          <a:solidFill>
            <a:srgbClr val="FF4343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13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58" name="ZoneTexte 157"/>
          <p:cNvSpPr txBox="1"/>
          <p:nvPr/>
        </p:nvSpPr>
        <p:spPr>
          <a:xfrm>
            <a:off x="3143250" y="4638675"/>
            <a:ext cx="288000" cy="216000"/>
          </a:xfrm>
          <a:prstGeom prst="rect">
            <a:avLst/>
          </a:prstGeom>
          <a:solidFill>
            <a:srgbClr val="FF8B8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14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59" name="ZoneTexte 158"/>
          <p:cNvSpPr txBox="1"/>
          <p:nvPr/>
        </p:nvSpPr>
        <p:spPr>
          <a:xfrm>
            <a:off x="3752850" y="4371975"/>
            <a:ext cx="288000" cy="216000"/>
          </a:xfrm>
          <a:prstGeom prst="rect">
            <a:avLst/>
          </a:prstGeom>
          <a:solidFill>
            <a:srgbClr val="E6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12</a:t>
            </a:r>
            <a:endParaRPr lang="fr-FR" sz="800" dirty="0"/>
          </a:p>
        </p:txBody>
      </p:sp>
      <p:sp>
        <p:nvSpPr>
          <p:cNvPr id="160" name="ZoneTexte 159"/>
          <p:cNvSpPr txBox="1"/>
          <p:nvPr/>
        </p:nvSpPr>
        <p:spPr>
          <a:xfrm>
            <a:off x="7534275" y="2362015"/>
            <a:ext cx="766763" cy="276999"/>
          </a:xfrm>
          <a:prstGeom prst="rect">
            <a:avLst/>
          </a:prstGeom>
          <a:solidFill>
            <a:srgbClr val="FFA40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18. Cluny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1" name="ZoneTexte 160"/>
          <p:cNvSpPr txBox="1"/>
          <p:nvPr/>
        </p:nvSpPr>
        <p:spPr>
          <a:xfrm>
            <a:off x="7381875" y="3486115"/>
            <a:ext cx="919163" cy="276999"/>
          </a:xfrm>
          <a:prstGeom prst="rect">
            <a:avLst/>
          </a:prstGeom>
          <a:solidFill>
            <a:srgbClr val="7DFF7D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ysClr val="windowText" lastClr="000000"/>
                </a:solidFill>
              </a:rPr>
              <a:t>21. Vulbens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162" name="ZoneTexte 161"/>
          <p:cNvSpPr txBox="1"/>
          <p:nvPr/>
        </p:nvSpPr>
        <p:spPr>
          <a:xfrm>
            <a:off x="7543800" y="3111415"/>
            <a:ext cx="757238" cy="276999"/>
          </a:xfrm>
          <a:prstGeom prst="rect">
            <a:avLst/>
          </a:prstGeom>
          <a:solidFill>
            <a:srgbClr val="FFE9C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20. Laizé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3" name="ZoneTexte 162"/>
          <p:cNvSpPr txBox="1"/>
          <p:nvPr/>
        </p:nvSpPr>
        <p:spPr>
          <a:xfrm>
            <a:off x="7334250" y="2736715"/>
            <a:ext cx="966788" cy="276999"/>
          </a:xfrm>
          <a:prstGeom prst="rect">
            <a:avLst/>
          </a:prstGeom>
          <a:solidFill>
            <a:srgbClr val="FFCC7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19. Moulins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4" name="ZoneTexte 163"/>
          <p:cNvSpPr txBox="1"/>
          <p:nvPr/>
        </p:nvSpPr>
        <p:spPr>
          <a:xfrm>
            <a:off x="7439025" y="1987315"/>
            <a:ext cx="862013" cy="276999"/>
          </a:xfrm>
          <a:prstGeom prst="rect">
            <a:avLst/>
          </a:prstGeom>
          <a:solidFill>
            <a:srgbClr val="B071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17. </a:t>
            </a:r>
            <a:r>
              <a:rPr lang="fr-FR" sz="1200" dirty="0" err="1" smtClean="0">
                <a:solidFill>
                  <a:schemeClr val="bg1"/>
                </a:solidFill>
              </a:rPr>
              <a:t>Brazey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65" name="ZoneTexte 164"/>
          <p:cNvSpPr txBox="1"/>
          <p:nvPr/>
        </p:nvSpPr>
        <p:spPr>
          <a:xfrm>
            <a:off x="7553325" y="3860815"/>
            <a:ext cx="747713" cy="276999"/>
          </a:xfrm>
          <a:prstGeom prst="rect">
            <a:avLst/>
          </a:prstGeom>
          <a:solidFill>
            <a:srgbClr val="2DFF2D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22. Lyon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6" name="ZoneTexte 165"/>
          <p:cNvSpPr txBox="1"/>
          <p:nvPr/>
        </p:nvSpPr>
        <p:spPr>
          <a:xfrm>
            <a:off x="7543800" y="1612615"/>
            <a:ext cx="757238" cy="276999"/>
          </a:xfrm>
          <a:prstGeom prst="rect">
            <a:avLst/>
          </a:prstGeom>
          <a:solidFill>
            <a:srgbClr val="5C3B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16. Dijon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67" name="ZoneTexte 166"/>
          <p:cNvSpPr txBox="1"/>
          <p:nvPr/>
        </p:nvSpPr>
        <p:spPr>
          <a:xfrm>
            <a:off x="7096125" y="4235514"/>
            <a:ext cx="1204913" cy="276999"/>
          </a:xfrm>
          <a:prstGeom prst="rect">
            <a:avLst/>
          </a:prstGeom>
          <a:solidFill>
            <a:srgbClr val="009E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23. Montvendre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68" name="ZoneTexte 167"/>
          <p:cNvSpPr txBox="1"/>
          <p:nvPr/>
        </p:nvSpPr>
        <p:spPr>
          <a:xfrm>
            <a:off x="7391400" y="4610213"/>
            <a:ext cx="909638" cy="276999"/>
          </a:xfrm>
          <a:prstGeom prst="rect">
            <a:avLst/>
          </a:prstGeom>
          <a:solidFill>
            <a:srgbClr val="004C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24. Tallard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69" name="ZoneTexte 168"/>
          <p:cNvSpPr txBox="1"/>
          <p:nvPr/>
        </p:nvSpPr>
        <p:spPr>
          <a:xfrm>
            <a:off x="7277100" y="5359610"/>
            <a:ext cx="1023937" cy="276999"/>
          </a:xfrm>
          <a:prstGeom prst="rect">
            <a:avLst/>
          </a:prstGeom>
          <a:solidFill>
            <a:srgbClr val="6600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26. Lascelles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74" name="ZoneTexte 173"/>
          <p:cNvSpPr txBox="1"/>
          <p:nvPr/>
        </p:nvSpPr>
        <p:spPr>
          <a:xfrm>
            <a:off x="6038850" y="2695575"/>
            <a:ext cx="288000" cy="216000"/>
          </a:xfrm>
          <a:prstGeom prst="rect">
            <a:avLst/>
          </a:prstGeom>
          <a:solidFill>
            <a:srgbClr val="5C3B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16</a:t>
            </a:r>
            <a:endParaRPr lang="fr-FR" sz="800" dirty="0"/>
          </a:p>
        </p:txBody>
      </p:sp>
      <p:sp>
        <p:nvSpPr>
          <p:cNvPr id="175" name="ZoneTexte 174"/>
          <p:cNvSpPr txBox="1"/>
          <p:nvPr/>
        </p:nvSpPr>
        <p:spPr>
          <a:xfrm>
            <a:off x="5267325" y="3362325"/>
            <a:ext cx="288000" cy="216000"/>
          </a:xfrm>
          <a:prstGeom prst="rect">
            <a:avLst/>
          </a:prstGeom>
          <a:solidFill>
            <a:srgbClr val="FFCC7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19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6" name="ZoneTexte 175"/>
          <p:cNvSpPr txBox="1"/>
          <p:nvPr/>
        </p:nvSpPr>
        <p:spPr>
          <a:xfrm>
            <a:off x="5991225" y="3409950"/>
            <a:ext cx="288000" cy="216000"/>
          </a:xfrm>
          <a:prstGeom prst="rect">
            <a:avLst/>
          </a:prstGeom>
          <a:solidFill>
            <a:srgbClr val="FFE9C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20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5772150" y="3248025"/>
            <a:ext cx="288000" cy="216000"/>
          </a:xfrm>
          <a:prstGeom prst="rect">
            <a:avLst/>
          </a:prstGeom>
          <a:solidFill>
            <a:srgbClr val="FFA40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18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7" name="ZoneTexte 176"/>
          <p:cNvSpPr txBox="1"/>
          <p:nvPr/>
        </p:nvSpPr>
        <p:spPr>
          <a:xfrm>
            <a:off x="6772275" y="3590925"/>
            <a:ext cx="288000" cy="216000"/>
          </a:xfrm>
          <a:prstGeom prst="rect">
            <a:avLst/>
          </a:prstGeom>
          <a:solidFill>
            <a:srgbClr val="7DFF7D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21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8" name="ZoneTexte 177"/>
          <p:cNvSpPr txBox="1"/>
          <p:nvPr/>
        </p:nvSpPr>
        <p:spPr>
          <a:xfrm>
            <a:off x="6038850" y="3914775"/>
            <a:ext cx="288000" cy="216000"/>
          </a:xfrm>
          <a:prstGeom prst="rect">
            <a:avLst/>
          </a:prstGeom>
          <a:solidFill>
            <a:srgbClr val="2DFF2D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22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9" name="ZoneTexte 178"/>
          <p:cNvSpPr txBox="1"/>
          <p:nvPr/>
        </p:nvSpPr>
        <p:spPr>
          <a:xfrm>
            <a:off x="6296025" y="4591050"/>
            <a:ext cx="288000" cy="216000"/>
          </a:xfrm>
          <a:prstGeom prst="rect">
            <a:avLst/>
          </a:prstGeom>
          <a:solidFill>
            <a:srgbClr val="009E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23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180" name="ZoneTexte 179"/>
          <p:cNvSpPr txBox="1"/>
          <p:nvPr/>
        </p:nvSpPr>
        <p:spPr>
          <a:xfrm>
            <a:off x="7410449" y="4984912"/>
            <a:ext cx="900113" cy="276999"/>
          </a:xfrm>
          <a:prstGeom prst="rect">
            <a:avLst/>
          </a:prstGeom>
          <a:solidFill>
            <a:srgbClr val="001E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25. Le Poët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7172325" y="2486025"/>
            <a:ext cx="288000" cy="21600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27</a:t>
            </a:r>
            <a:endParaRPr lang="fr-FR" sz="800" dirty="0"/>
          </a:p>
        </p:txBody>
      </p:sp>
      <p:sp>
        <p:nvSpPr>
          <p:cNvPr id="58" name="ZoneTexte 57"/>
          <p:cNvSpPr txBox="1"/>
          <p:nvPr/>
        </p:nvSpPr>
        <p:spPr>
          <a:xfrm>
            <a:off x="7439026" y="1241140"/>
            <a:ext cx="871538" cy="276999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27. Cernay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7058025" y="879190"/>
            <a:ext cx="1252539" cy="276999"/>
          </a:xfrm>
          <a:prstGeom prst="rect">
            <a:avLst/>
          </a:prstGeom>
          <a:solidFill>
            <a:srgbClr val="808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28. Remiremont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6667500" y="2019300"/>
            <a:ext cx="288000" cy="216000"/>
          </a:xfrm>
          <a:prstGeom prst="rect">
            <a:avLst/>
          </a:prstGeom>
          <a:solidFill>
            <a:srgbClr val="808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28</a:t>
            </a:r>
            <a:endParaRPr lang="fr-FR" sz="800" dirty="0"/>
          </a:p>
        </p:txBody>
      </p:sp>
      <p:sp>
        <p:nvSpPr>
          <p:cNvPr id="59" name="ZoneTexte 58"/>
          <p:cNvSpPr txBox="1"/>
          <p:nvPr/>
        </p:nvSpPr>
        <p:spPr>
          <a:xfrm>
            <a:off x="7524750" y="5721560"/>
            <a:ext cx="776287" cy="276999"/>
          </a:xfrm>
          <a:prstGeom prst="rect">
            <a:avLst/>
          </a:prstGeom>
          <a:solidFill>
            <a:srgbClr val="CC00F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27. Uzès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5753100" y="5191125"/>
            <a:ext cx="288000" cy="216000"/>
          </a:xfrm>
          <a:prstGeom prst="rect">
            <a:avLst/>
          </a:prstGeom>
          <a:solidFill>
            <a:srgbClr val="CC00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27</a:t>
            </a:r>
            <a:endParaRPr lang="fr-FR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131</Words>
  <Application>Microsoft Office PowerPoint</Application>
  <PresentationFormat>Affichage à l'écran 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florent</dc:creator>
  <cp:lastModifiedBy>florent</cp:lastModifiedBy>
  <cp:revision>54</cp:revision>
  <dcterms:created xsi:type="dcterms:W3CDTF">2008-07-12T08:48:02Z</dcterms:created>
  <dcterms:modified xsi:type="dcterms:W3CDTF">2013-05-28T11:38:28Z</dcterms:modified>
</cp:coreProperties>
</file>